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onstantia"/>
        <a:ea typeface="Constantia"/>
        <a:cs typeface="Constantia"/>
        <a:sym typeface="Constantia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onstantia"/>
        <a:ea typeface="Constantia"/>
        <a:cs typeface="Constantia"/>
        <a:sym typeface="Constantia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onstantia"/>
        <a:ea typeface="Constantia"/>
        <a:cs typeface="Constantia"/>
        <a:sym typeface="Constantia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onstantia"/>
        <a:ea typeface="Constantia"/>
        <a:cs typeface="Constantia"/>
        <a:sym typeface="Constantia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onstantia"/>
        <a:ea typeface="Constantia"/>
        <a:cs typeface="Constantia"/>
        <a:sym typeface="Constantia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onstantia"/>
        <a:ea typeface="Constantia"/>
        <a:cs typeface="Constantia"/>
        <a:sym typeface="Constantia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onstantia"/>
        <a:ea typeface="Constantia"/>
        <a:cs typeface="Constantia"/>
        <a:sym typeface="Constantia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onstantia"/>
        <a:ea typeface="Constantia"/>
        <a:cs typeface="Constantia"/>
        <a:sym typeface="Constantia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Constantia"/>
        <a:ea typeface="Constantia"/>
        <a:cs typeface="Constantia"/>
        <a:sym typeface="Constanti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Constantia"/>
          <a:ea typeface="Constantia"/>
          <a:cs typeface="Constanti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4EA"/>
          </a:solidFill>
        </a:fill>
      </a:tcStyle>
    </a:wholeTbl>
    <a:band2H>
      <a:tcTxStyle b="def" i="def"/>
      <a:tcStyle>
        <a:tcBdr/>
        <a:fill>
          <a:solidFill>
            <a:srgbClr val="E6EBF5"/>
          </a:solidFill>
        </a:fill>
      </a:tcStyle>
    </a:band2H>
    <a:firstCol>
      <a:tcTxStyle b="on" i="off">
        <a:font>
          <a:latin typeface="Constantia"/>
          <a:ea typeface="Constantia"/>
          <a:cs typeface="Constant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onstantia"/>
          <a:ea typeface="Constantia"/>
          <a:cs typeface="Constant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onstantia"/>
          <a:ea typeface="Constantia"/>
          <a:cs typeface="Constant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Constantia"/>
          <a:ea typeface="Constantia"/>
          <a:cs typeface="Constanti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EEF1"/>
          </a:solidFill>
        </a:fill>
      </a:tcStyle>
    </a:wholeTbl>
    <a:band2H>
      <a:tcTxStyle b="def" i="def"/>
      <a:tcStyle>
        <a:tcBdr/>
        <a:fill>
          <a:solidFill>
            <a:srgbClr val="E6F6F8"/>
          </a:solidFill>
        </a:fill>
      </a:tcStyle>
    </a:band2H>
    <a:firstCol>
      <a:tcTxStyle b="on" i="off">
        <a:font>
          <a:latin typeface="Constantia"/>
          <a:ea typeface="Constantia"/>
          <a:cs typeface="Constant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Constantia"/>
          <a:ea typeface="Constantia"/>
          <a:cs typeface="Constant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Constantia"/>
          <a:ea typeface="Constantia"/>
          <a:cs typeface="Constant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Constantia"/>
          <a:ea typeface="Constantia"/>
          <a:cs typeface="Constanti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0E9CE"/>
          </a:solidFill>
        </a:fill>
      </a:tcStyle>
    </a:wholeTbl>
    <a:band2H>
      <a:tcTxStyle b="def" i="def"/>
      <a:tcStyle>
        <a:tcBdr/>
        <a:fill>
          <a:solidFill>
            <a:srgbClr val="F0F4E8"/>
          </a:solidFill>
        </a:fill>
      </a:tcStyle>
    </a:band2H>
    <a:firstCol>
      <a:tcTxStyle b="on" i="off">
        <a:font>
          <a:latin typeface="Constantia"/>
          <a:ea typeface="Constantia"/>
          <a:cs typeface="Constant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Constantia"/>
          <a:ea typeface="Constantia"/>
          <a:cs typeface="Constant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Constantia"/>
          <a:ea typeface="Constantia"/>
          <a:cs typeface="Constant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Constantia"/>
          <a:ea typeface="Constantia"/>
          <a:cs typeface="Constanti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onstantia"/>
          <a:ea typeface="Constantia"/>
          <a:cs typeface="Constanti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Constantia"/>
          <a:ea typeface="Constantia"/>
          <a:cs typeface="Constanti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Constantia"/>
          <a:ea typeface="Constantia"/>
          <a:cs typeface="Constanti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Constantia"/>
          <a:ea typeface="Constantia"/>
          <a:cs typeface="Constanti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Constantia"/>
          <a:ea typeface="Constantia"/>
          <a:cs typeface="Constant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Constantia"/>
          <a:ea typeface="Constantia"/>
          <a:cs typeface="Constant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Constantia"/>
          <a:ea typeface="Constantia"/>
          <a:cs typeface="Constanti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Constantia"/>
          <a:ea typeface="Constantia"/>
          <a:cs typeface="Constanti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Constantia"/>
          <a:ea typeface="Constantia"/>
          <a:cs typeface="Constanti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Constantia"/>
          <a:ea typeface="Constantia"/>
          <a:cs typeface="Constanti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Constantia"/>
          <a:ea typeface="Constantia"/>
          <a:cs typeface="Constanti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/Relationships>
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png>
</file>

<file path=ppt/media/image4.png>
</file>

<file path=ppt/media/image5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n-lt"/>
        <a:ea typeface="+mn-ea"/>
        <a:cs typeface="+mn-cs"/>
        <a:sym typeface="Calibri"/>
      </a:defRPr>
    </a:lvl1pPr>
    <a:lvl2pPr indent="228600" latinLnBrk="0">
      <a:defRPr sz="1200">
        <a:latin typeface="+mn-lt"/>
        <a:ea typeface="+mn-ea"/>
        <a:cs typeface="+mn-cs"/>
        <a:sym typeface="Calibri"/>
      </a:defRPr>
    </a:lvl2pPr>
    <a:lvl3pPr indent="457200" latinLnBrk="0">
      <a:defRPr sz="1200">
        <a:latin typeface="+mn-lt"/>
        <a:ea typeface="+mn-ea"/>
        <a:cs typeface="+mn-cs"/>
        <a:sym typeface="Calibri"/>
      </a:defRPr>
    </a:lvl3pPr>
    <a:lvl4pPr indent="685800" latinLnBrk="0">
      <a:defRPr sz="1200">
        <a:latin typeface="+mn-lt"/>
        <a:ea typeface="+mn-ea"/>
        <a:cs typeface="+mn-cs"/>
        <a:sym typeface="Calibri"/>
      </a:defRPr>
    </a:lvl4pPr>
    <a:lvl5pPr indent="914400" latinLnBrk="0">
      <a:defRPr sz="1200">
        <a:latin typeface="+mn-lt"/>
        <a:ea typeface="+mn-ea"/>
        <a:cs typeface="+mn-cs"/>
        <a:sym typeface="Calibri"/>
      </a:defRPr>
    </a:lvl5pPr>
    <a:lvl6pPr indent="1143000" latinLnBrk="0">
      <a:defRPr sz="1200">
        <a:latin typeface="+mn-lt"/>
        <a:ea typeface="+mn-ea"/>
        <a:cs typeface="+mn-cs"/>
        <a:sym typeface="Calibri"/>
      </a:defRPr>
    </a:lvl6pPr>
    <a:lvl7pPr indent="1371600" latinLnBrk="0">
      <a:defRPr sz="1200">
        <a:latin typeface="+mn-lt"/>
        <a:ea typeface="+mn-ea"/>
        <a:cs typeface="+mn-cs"/>
        <a:sym typeface="Calibri"/>
      </a:defRPr>
    </a:lvl7pPr>
    <a:lvl8pPr indent="1600200" latinLnBrk="0">
      <a:defRPr sz="1200">
        <a:latin typeface="+mn-lt"/>
        <a:ea typeface="+mn-ea"/>
        <a:cs typeface="+mn-cs"/>
        <a:sym typeface="Calibri"/>
      </a:defRPr>
    </a:lvl8pPr>
    <a:lvl9pPr indent="1828800" latinLnBrk="0">
      <a:defRPr sz="1200">
        <a:latin typeface="+mn-lt"/>
        <a:ea typeface="+mn-ea"/>
        <a:cs typeface="+mn-cs"/>
        <a:sym typeface="Calibri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标题幻灯片">
    <p:bg>
      <p:bgPr>
        <a:gradFill flip="none" rotWithShape="1">
          <a:gsLst>
            <a:gs pos="0">
              <a:srgbClr val="42A1D9"/>
            </a:gs>
            <a:gs pos="25000">
              <a:srgbClr val="4499C9"/>
            </a:gs>
            <a:gs pos="100000">
              <a:srgbClr val="002A36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xfrm>
            <a:off x="711200" y="1371600"/>
            <a:ext cx="10468865" cy="1828800"/>
          </a:xfrm>
          <a:prstGeom prst="rect">
            <a:avLst/>
          </a:prstGeom>
        </p:spPr>
        <p:txBody>
          <a:bodyPr/>
          <a:lstStyle>
            <a:lvl1pPr algn="r">
              <a:defRPr b="1" sz="5600">
                <a:solidFill>
                  <a:srgbClr val="4DE1EA"/>
                </a:solidFill>
                <a:effectLst>
                  <a:outerShdw sx="100000" sy="100000" kx="0" ky="0" algn="b" rotWithShape="0" blurRad="38100" dist="25400" dir="5400000">
                    <a:srgbClr val="000000">
                      <a:alpha val="43000"/>
                    </a:srgbClr>
                  </a:outerShdw>
                </a:effectLst>
              </a:defRPr>
            </a:lvl1pPr>
          </a:lstStyle>
          <a:p>
            <a:pPr/>
            <a:r>
              <a:t>单击此处编辑母版标题样式</a:t>
            </a:r>
          </a:p>
        </p:txBody>
      </p:sp>
      <p:sp>
        <p:nvSpPr>
          <p:cNvPr id="17" name="Shape 17"/>
          <p:cNvSpPr/>
          <p:nvPr>
            <p:ph type="body" sz="half" idx="1"/>
          </p:nvPr>
        </p:nvSpPr>
        <p:spPr>
          <a:xfrm>
            <a:off x="711200" y="3228536"/>
            <a:ext cx="10472929" cy="1752601"/>
          </a:xfrm>
          <a:prstGeom prst="rect">
            <a:avLst/>
          </a:prstGeom>
        </p:spPr>
        <p:txBody>
          <a:bodyPr lIns="0" tIns="0" rIns="0" bIns="0"/>
          <a:lstStyle>
            <a:lvl1pPr marL="0" marR="45719" indent="0" algn="r">
              <a:buClrTx/>
              <a:buSzTx/>
              <a:buFontTx/>
              <a:buNone/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单击此处编辑母版副标题样式</a:t>
            </a:r>
          </a:p>
        </p:txBody>
      </p:sp>
      <p:sp>
        <p:nvSpPr>
          <p:cNvPr id="18" name="Shape 1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D1EAED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单击此处编辑母版标题样式</a:t>
            </a:r>
          </a:p>
        </p:txBody>
      </p:sp>
      <p:sp>
        <p:nvSpPr>
          <p:cNvPr id="101" name="Shape 10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单击此处编辑母版文本样式</a:t>
            </a:r>
          </a:p>
          <a:p>
            <a:pPr lvl="1"/>
            <a:r>
              <a:t>第二级</a:t>
            </a:r>
          </a:p>
          <a:p>
            <a:pPr lvl="2"/>
            <a:r>
              <a:t>第三级</a:t>
            </a:r>
          </a:p>
          <a:p>
            <a:pPr lvl="3"/>
            <a:r>
              <a:t>第四级</a:t>
            </a:r>
          </a:p>
          <a:p>
            <a:pPr lvl="4"/>
            <a:r>
              <a:t>第五级</a:t>
            </a:r>
          </a:p>
        </p:txBody>
      </p:sp>
      <p:sp>
        <p:nvSpPr>
          <p:cNvPr id="102" name="Shape 102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type="title"/>
          </p:nvPr>
        </p:nvSpPr>
        <p:spPr>
          <a:xfrm>
            <a:off x="8839200" y="914402"/>
            <a:ext cx="2743200" cy="5211763"/>
          </a:xfrm>
          <a:prstGeom prst="rect">
            <a:avLst/>
          </a:prstGeom>
        </p:spPr>
        <p:txBody>
          <a:bodyPr/>
          <a:lstStyle/>
          <a:p>
            <a:pPr/>
            <a:r>
              <a:t>单击此处编辑母版标题样式</a:t>
            </a:r>
          </a:p>
        </p:txBody>
      </p:sp>
      <p:sp>
        <p:nvSpPr>
          <p:cNvPr id="110" name="Shape 110"/>
          <p:cNvSpPr/>
          <p:nvPr>
            <p:ph type="body" idx="1"/>
          </p:nvPr>
        </p:nvSpPr>
        <p:spPr>
          <a:xfrm>
            <a:off x="609600" y="914402"/>
            <a:ext cx="8026400" cy="5211763"/>
          </a:xfrm>
          <a:prstGeom prst="rect">
            <a:avLst/>
          </a:prstGeom>
        </p:spPr>
        <p:txBody>
          <a:bodyPr/>
          <a:lstStyle/>
          <a:p>
            <a:pPr/>
            <a:r>
              <a:t>单击此处编辑母版文本样式</a:t>
            </a:r>
          </a:p>
          <a:p>
            <a:pPr lvl="1"/>
            <a:r>
              <a:t>第二级</a:t>
            </a:r>
          </a:p>
          <a:p>
            <a:pPr lvl="2"/>
            <a:r>
              <a:t>第三级</a:t>
            </a:r>
          </a:p>
          <a:p>
            <a:pPr lvl="3"/>
            <a:r>
              <a:t>第四级</a:t>
            </a:r>
          </a:p>
          <a:p>
            <a:pPr lvl="4"/>
            <a:r>
              <a:t>第五级</a:t>
            </a:r>
          </a:p>
        </p:txBody>
      </p:sp>
      <p:sp>
        <p:nvSpPr>
          <p:cNvPr id="111" name="Shape 11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19" name="Shape 1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0" name="Shape 12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type="title"/>
          </p:nvPr>
        </p:nvSpPr>
        <p:spPr>
          <a:xfrm>
            <a:off x="839787" y="457200"/>
            <a:ext cx="3932240" cy="1600200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</a:lstStyle>
          <a:p>
            <a:pPr/>
            <a:r>
              <a:t>Title Text</a:t>
            </a:r>
          </a:p>
        </p:txBody>
      </p:sp>
      <p:sp>
        <p:nvSpPr>
          <p:cNvPr id="128" name="Shape 128"/>
          <p:cNvSpPr/>
          <p:nvPr>
            <p:ph type="pic" sz="half" idx="13"/>
          </p:nvPr>
        </p:nvSpPr>
        <p:spPr>
          <a:xfrm>
            <a:off x="5183187" y="987425"/>
            <a:ext cx="6172202" cy="4873625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29" name="Shape 129"/>
          <p:cNvSpPr/>
          <p:nvPr>
            <p:ph type="body" sz="quarter" idx="1"/>
          </p:nvPr>
        </p:nvSpPr>
        <p:spPr>
          <a:xfrm>
            <a:off x="839787" y="2057400"/>
            <a:ext cx="3932240" cy="3811588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ClrTx/>
              <a:buSzTx/>
              <a:buFontTx/>
              <a:buNone/>
              <a:defRPr sz="1600"/>
            </a:lvl1pPr>
            <a:lvl2pPr marL="0" indent="0">
              <a:spcBef>
                <a:spcPts val="300"/>
              </a:spcBef>
              <a:buClrTx/>
              <a:buSzTx/>
              <a:buFontTx/>
              <a:buNone/>
              <a:defRPr sz="1600"/>
            </a:lvl2pPr>
            <a:lvl3pPr marL="0" indent="0">
              <a:spcBef>
                <a:spcPts val="300"/>
              </a:spcBef>
              <a:buClrTx/>
              <a:buSzTx/>
              <a:buFontTx/>
              <a:buNone/>
              <a:defRPr sz="1600"/>
            </a:lvl3pPr>
            <a:lvl4pPr marL="0" indent="0">
              <a:spcBef>
                <a:spcPts val="300"/>
              </a:spcBef>
              <a:buClrTx/>
              <a:buSzTx/>
              <a:buFontTx/>
              <a:buNone/>
              <a:defRPr sz="1600"/>
            </a:lvl4pPr>
            <a:lvl5pPr marL="0" indent="0">
              <a:spcBef>
                <a:spcPts val="300"/>
              </a:spcBef>
              <a:buClrTx/>
              <a:buSzTx/>
              <a:buFontTx/>
              <a:buNone/>
              <a:defRPr sz="16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0" name="Shape 13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图片与标题">
    <p:bg>
      <p:bgPr>
        <a:blipFill rotWithShape="1">
          <a:blip r:embed="rId2"/>
          <a:srcRect l="0" t="0" r="0" b="0"/>
          <a:tile tx="0" ty="0" sx="100000" sy="100000" flip="none" algn="tl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/>
        </p:nvSpPr>
        <p:spPr>
          <a:xfrm flipV="1" rot="420000">
            <a:off x="4221003" y="1108077"/>
            <a:ext cx="7010401" cy="41148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138" y="0"/>
                </a:lnTo>
                <a:lnTo>
                  <a:pt x="21600" y="788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3175" cap="rnd">
            <a:solidFill>
              <a:srgbClr val="C0C0C0"/>
            </a:solidFill>
          </a:ln>
          <a:effectLst>
            <a:outerShdw sx="100000" sy="100000" kx="0" ky="0" algn="b" rotWithShape="0" blurRad="63500" dist="38500" dir="7500000">
              <a:srgbClr val="000000">
                <a:alpha val="2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8" name="Shape 138"/>
          <p:cNvSpPr/>
          <p:nvPr/>
        </p:nvSpPr>
        <p:spPr>
          <a:xfrm flipV="1" rot="420000">
            <a:off x="10672178" y="5359768"/>
            <a:ext cx="207265" cy="1554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rgbClr val="FFFFFF"/>
            </a:solidFill>
            <a:bevel/>
          </a:ln>
          <a:effectLst>
            <a:outerShdw sx="100000" sy="100000" kx="0" ky="0" algn="b" rotWithShape="0" blurRad="25400" dist="6350" dir="12900000">
              <a:srgbClr val="000000">
                <a:alpha val="47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139" name="Shape 139"/>
          <p:cNvSpPr/>
          <p:nvPr>
            <p:ph type="title"/>
          </p:nvPr>
        </p:nvSpPr>
        <p:spPr>
          <a:xfrm>
            <a:off x="812800" y="1176996"/>
            <a:ext cx="2950465" cy="1582622"/>
          </a:xfrm>
          <a:prstGeom prst="rect">
            <a:avLst/>
          </a:prstGeom>
        </p:spPr>
        <p:txBody>
          <a:bodyPr lIns="45719" tIns="45719" rIns="45719" bIns="45719"/>
          <a:lstStyle>
            <a:lvl1pPr>
              <a:defRPr b="1" sz="2000"/>
            </a:lvl1pPr>
          </a:lstStyle>
          <a:p>
            <a:pPr/>
            <a:r>
              <a:t>Title Text</a:t>
            </a:r>
          </a:p>
        </p:txBody>
      </p:sp>
      <p:sp>
        <p:nvSpPr>
          <p:cNvPr id="140" name="Shape 140"/>
          <p:cNvSpPr/>
          <p:nvPr>
            <p:ph type="body" sz="quarter" idx="1"/>
          </p:nvPr>
        </p:nvSpPr>
        <p:spPr>
          <a:xfrm>
            <a:off x="812800" y="2828785"/>
            <a:ext cx="2946400" cy="217932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ClrTx/>
              <a:buSzTx/>
              <a:buFontTx/>
              <a:buNone/>
              <a:defRPr sz="1300"/>
            </a:lvl1pPr>
            <a:lvl2pPr>
              <a:spcBef>
                <a:spcPts val="200"/>
              </a:spcBef>
              <a:buClrTx/>
              <a:buFontTx/>
              <a:defRPr sz="1300"/>
            </a:lvl2pPr>
            <a:lvl3pPr marL="988466" indent="-320954">
              <a:spcBef>
                <a:spcPts val="200"/>
              </a:spcBef>
              <a:buClrTx/>
              <a:buFontTx/>
              <a:defRPr sz="1300"/>
            </a:lvl3pPr>
            <a:lvl4pPr marL="1282191" indent="-303783">
              <a:spcBef>
                <a:spcPts val="200"/>
              </a:spcBef>
              <a:buClrTx/>
              <a:buFontTx/>
              <a:defRPr sz="1300"/>
            </a:lvl4pPr>
            <a:lvl5pPr marL="1556511" indent="-303783">
              <a:spcBef>
                <a:spcPts val="200"/>
              </a:spcBef>
              <a:buClrTx/>
              <a:buFontTx/>
              <a:defRPr sz="13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41" name="Shape 141"/>
          <p:cNvSpPr/>
          <p:nvPr>
            <p:ph type="pic" sz="half" idx="13"/>
          </p:nvPr>
        </p:nvSpPr>
        <p:spPr>
          <a:xfrm rot="420000">
            <a:off x="4647724" y="1199516"/>
            <a:ext cx="6156960" cy="3931922"/>
          </a:xfrm>
          <a:prstGeom prst="rect">
            <a:avLst/>
          </a:prstGeom>
          <a:ln w="3175" cap="rnd">
            <a:solidFill>
              <a:srgbClr val="C0C0C0"/>
            </a:solidFill>
            <a:round/>
          </a:ln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142" name="Shape 142"/>
          <p:cNvSpPr/>
          <p:nvPr/>
        </p:nvSpPr>
        <p:spPr>
          <a:xfrm flipV="1">
            <a:off x="-12700" y="5816600"/>
            <a:ext cx="12217402" cy="10414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" y="66"/>
                </a:moveTo>
                <a:lnTo>
                  <a:pt x="9513" y="0"/>
                </a:lnTo>
                <a:cubicBezTo>
                  <a:pt x="10276" y="3326"/>
                  <a:pt x="14325" y="12084"/>
                  <a:pt x="16368" y="12084"/>
                </a:cubicBezTo>
                <a:cubicBezTo>
                  <a:pt x="18412" y="12084"/>
                  <a:pt x="20679" y="5005"/>
                  <a:pt x="21578" y="1811"/>
                </a:cubicBezTo>
                <a:lnTo>
                  <a:pt x="21600" y="7013"/>
                </a:lnTo>
                <a:cubicBezTo>
                  <a:pt x="21218" y="8462"/>
                  <a:pt x="18771" y="14521"/>
                  <a:pt x="16099" y="14455"/>
                </a:cubicBezTo>
                <a:cubicBezTo>
                  <a:pt x="13427" y="14389"/>
                  <a:pt x="8252" y="5433"/>
                  <a:pt x="5568" y="6618"/>
                </a:cubicBezTo>
                <a:cubicBezTo>
                  <a:pt x="2807" y="6882"/>
                  <a:pt x="1010" y="15871"/>
                  <a:pt x="0" y="21600"/>
                </a:cubicBezTo>
                <a:lnTo>
                  <a:pt x="22" y="66"/>
                </a:lnTo>
                <a:close/>
              </a:path>
            </a:pathLst>
          </a:custGeom>
          <a:gradFill>
            <a:gsLst>
              <a:gs pos="0">
                <a:srgbClr val="00739E">
                  <a:alpha val="45000"/>
                </a:srgbClr>
              </a:gs>
              <a:gs pos="100000">
                <a:srgbClr val="00C5CE">
                  <a:alpha val="55000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43" name="Shape 143"/>
          <p:cNvSpPr/>
          <p:nvPr/>
        </p:nvSpPr>
        <p:spPr>
          <a:xfrm flipV="1">
            <a:off x="5842000" y="6250790"/>
            <a:ext cx="6350001" cy="6072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52" fill="norm" stroke="1" extrusionOk="0">
                <a:moveTo>
                  <a:pt x="0" y="0"/>
                </a:moveTo>
                <a:cubicBezTo>
                  <a:pt x="1253" y="3703"/>
                  <a:pt x="8410" y="19349"/>
                  <a:pt x="12010" y="20475"/>
                </a:cubicBezTo>
                <a:cubicBezTo>
                  <a:pt x="15610" y="21600"/>
                  <a:pt x="20002" y="10128"/>
                  <a:pt x="21600" y="6752"/>
                </a:cubicBezTo>
                <a:lnTo>
                  <a:pt x="21600" y="21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9FA6">
                  <a:alpha val="30000"/>
                </a:srgbClr>
              </a:gs>
              <a:gs pos="80000">
                <a:srgbClr val="008ABE">
                  <a:alpha val="45000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44" name="Shape 144"/>
          <p:cNvSpPr/>
          <p:nvPr>
            <p:ph type="sldNum" sz="quarter" idx="2"/>
          </p:nvPr>
        </p:nvSpPr>
        <p:spPr>
          <a:xfrm>
            <a:off x="11409858" y="6543676"/>
            <a:ext cx="172543" cy="1778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仅标题">
    <p:bg>
      <p:bgPr>
        <a:blipFill rotWithShape="1">
          <a:blip r:embed="rId2"/>
          <a:srcRect l="0" t="0" r="0" b="0"/>
          <a:tile tx="0" ty="0" sx="100000" sy="100000" flip="none" algn="tl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/>
        </p:nvSpPr>
        <p:spPr>
          <a:xfrm>
            <a:off x="-12700" y="-7144"/>
            <a:ext cx="12217402" cy="10414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" y="66"/>
                </a:moveTo>
                <a:lnTo>
                  <a:pt x="9513" y="0"/>
                </a:lnTo>
                <a:cubicBezTo>
                  <a:pt x="10276" y="3326"/>
                  <a:pt x="14325" y="12084"/>
                  <a:pt x="16368" y="12084"/>
                </a:cubicBezTo>
                <a:cubicBezTo>
                  <a:pt x="18412" y="12084"/>
                  <a:pt x="20679" y="5005"/>
                  <a:pt x="21578" y="1811"/>
                </a:cubicBezTo>
                <a:lnTo>
                  <a:pt x="21600" y="7013"/>
                </a:lnTo>
                <a:cubicBezTo>
                  <a:pt x="21218" y="8462"/>
                  <a:pt x="18771" y="14521"/>
                  <a:pt x="16099" y="14455"/>
                </a:cubicBezTo>
                <a:cubicBezTo>
                  <a:pt x="13427" y="14389"/>
                  <a:pt x="8252" y="5433"/>
                  <a:pt x="5568" y="6618"/>
                </a:cubicBezTo>
                <a:cubicBezTo>
                  <a:pt x="2807" y="6882"/>
                  <a:pt x="1010" y="15871"/>
                  <a:pt x="0" y="21600"/>
                </a:cubicBezTo>
                <a:lnTo>
                  <a:pt x="22" y="66"/>
                </a:lnTo>
                <a:close/>
              </a:path>
            </a:pathLst>
          </a:custGeom>
          <a:gradFill>
            <a:gsLst>
              <a:gs pos="0">
                <a:srgbClr val="00739E">
                  <a:alpha val="45000"/>
                </a:srgbClr>
              </a:gs>
              <a:gs pos="100000">
                <a:srgbClr val="00C5CE">
                  <a:alpha val="55000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152" name="Shape 152"/>
          <p:cNvSpPr/>
          <p:nvPr/>
        </p:nvSpPr>
        <p:spPr>
          <a:xfrm>
            <a:off x="5842000" y="-7145"/>
            <a:ext cx="6350001" cy="6072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52" fill="norm" stroke="1" extrusionOk="0">
                <a:moveTo>
                  <a:pt x="0" y="0"/>
                </a:moveTo>
                <a:cubicBezTo>
                  <a:pt x="1253" y="3703"/>
                  <a:pt x="8410" y="19349"/>
                  <a:pt x="12010" y="20475"/>
                </a:cubicBezTo>
                <a:cubicBezTo>
                  <a:pt x="15610" y="21600"/>
                  <a:pt x="20002" y="10128"/>
                  <a:pt x="21600" y="6752"/>
                </a:cubicBezTo>
                <a:lnTo>
                  <a:pt x="21600" y="21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9FA6">
                  <a:alpha val="30000"/>
                </a:srgbClr>
              </a:gs>
              <a:gs pos="80000">
                <a:srgbClr val="008ABE">
                  <a:alpha val="45000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155" name="Group 155"/>
          <p:cNvGrpSpPr/>
          <p:nvPr/>
        </p:nvGrpSpPr>
        <p:grpSpPr>
          <a:xfrm>
            <a:off x="-33890" y="-89077"/>
            <a:ext cx="12253873" cy="1204581"/>
            <a:chOff x="0" y="0"/>
            <a:chExt cx="12253871" cy="1204579"/>
          </a:xfrm>
        </p:grpSpPr>
        <p:sp>
          <p:nvSpPr>
            <p:cNvPr id="153" name="Shape 153"/>
            <p:cNvSpPr/>
            <p:nvPr/>
          </p:nvSpPr>
          <p:spPr>
            <a:xfrm rot="21435692">
              <a:off x="7872" y="291500"/>
              <a:ext cx="12217402" cy="6215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680" fill="norm" stroke="1" extrusionOk="0">
                  <a:moveTo>
                    <a:pt x="0" y="19778"/>
                  </a:moveTo>
                  <a:cubicBezTo>
                    <a:pt x="1055" y="15110"/>
                    <a:pt x="3454" y="5630"/>
                    <a:pt x="6017" y="5774"/>
                  </a:cubicBezTo>
                  <a:cubicBezTo>
                    <a:pt x="8581" y="5917"/>
                    <a:pt x="12783" y="21600"/>
                    <a:pt x="15380" y="20638"/>
                  </a:cubicBezTo>
                  <a:cubicBezTo>
                    <a:pt x="17978" y="19675"/>
                    <a:pt x="20305" y="4300"/>
                    <a:pt x="21600" y="0"/>
                  </a:cubicBezTo>
                </a:path>
              </a:pathLst>
            </a:custGeom>
            <a:noFill/>
            <a:ln w="10795" cap="flat">
              <a:solidFill>
                <a:srgbClr val="05A0BE">
                  <a:alpha val="78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154" name="Shape 154"/>
            <p:cNvSpPr/>
            <p:nvPr/>
          </p:nvSpPr>
          <p:spPr>
            <a:xfrm rot="21435692">
              <a:off x="14308" y="364950"/>
              <a:ext cx="12234419" cy="507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682" fill="norm" stroke="1" extrusionOk="0">
                  <a:moveTo>
                    <a:pt x="0" y="18514"/>
                  </a:moveTo>
                  <a:cubicBezTo>
                    <a:pt x="1023" y="16364"/>
                    <a:pt x="3563" y="5413"/>
                    <a:pt x="6136" y="5767"/>
                  </a:cubicBezTo>
                  <a:cubicBezTo>
                    <a:pt x="8710" y="6121"/>
                    <a:pt x="12864" y="21600"/>
                    <a:pt x="15441" y="20639"/>
                  </a:cubicBezTo>
                  <a:cubicBezTo>
                    <a:pt x="18019" y="19678"/>
                    <a:pt x="20319" y="4300"/>
                    <a:pt x="21600" y="0"/>
                  </a:cubicBezTo>
                </a:path>
              </a:pathLst>
            </a:custGeom>
            <a:noFill/>
            <a:ln w="9525" cap="flat">
              <a:solidFill>
                <a:srgbClr val="08B6BA">
                  <a:alpha val="78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</p:grpSp>
      <p:sp>
        <p:nvSpPr>
          <p:cNvPr id="156" name="Shape 156"/>
          <p:cNvSpPr/>
          <p:nvPr>
            <p:ph type="title"/>
          </p:nvPr>
        </p:nvSpPr>
        <p:spPr>
          <a:xfrm>
            <a:off x="609600" y="704087"/>
            <a:ext cx="11074400" cy="1143001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157" name="Shape 157"/>
          <p:cNvSpPr/>
          <p:nvPr>
            <p:ph type="sldNum" sz="quarter" idx="2"/>
          </p:nvPr>
        </p:nvSpPr>
        <p:spPr>
          <a:xfrm>
            <a:off x="11409858" y="6543676"/>
            <a:ext cx="172543" cy="1778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单击此处编辑母版标题样式</a:t>
            </a:r>
          </a:p>
        </p:txBody>
      </p:sp>
      <p:sp>
        <p:nvSpPr>
          <p:cNvPr id="26" name="Shape 2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单击此处编辑母版文本样式</a:t>
            </a:r>
          </a:p>
          <a:p>
            <a:pPr lvl="1"/>
            <a:r>
              <a:t>第二级</a:t>
            </a:r>
          </a:p>
          <a:p>
            <a:pPr lvl="2"/>
            <a:r>
              <a:t>第三级</a:t>
            </a:r>
          </a:p>
          <a:p>
            <a:pPr lvl="3"/>
            <a:r>
              <a:t>第四级</a:t>
            </a:r>
          </a:p>
          <a:p>
            <a:pPr lvl="4"/>
            <a:r>
              <a:t>第五级</a:t>
            </a:r>
          </a:p>
        </p:txBody>
      </p:sp>
      <p:sp>
        <p:nvSpPr>
          <p:cNvPr id="27" name="Shape 2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节标题">
    <p:bg>
      <p:bgPr>
        <a:gradFill flip="none" rotWithShape="1">
          <a:gsLst>
            <a:gs pos="0">
              <a:srgbClr val="42A1D9"/>
            </a:gs>
            <a:gs pos="25000">
              <a:srgbClr val="4499C9"/>
            </a:gs>
            <a:gs pos="100000">
              <a:srgbClr val="002A36"/>
            </a:gs>
          </a:gsLst>
          <a:path path="circle">
            <a:fillToRect l="50000" t="50000" r="50000" b="50000"/>
          </a:path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/>
          <p:nvPr>
            <p:ph type="title"/>
          </p:nvPr>
        </p:nvSpPr>
        <p:spPr>
          <a:xfrm>
            <a:off x="707136" y="1316736"/>
            <a:ext cx="10363201" cy="1362456"/>
          </a:xfrm>
          <a:prstGeom prst="rect">
            <a:avLst/>
          </a:prstGeom>
        </p:spPr>
        <p:txBody>
          <a:bodyPr/>
          <a:lstStyle>
            <a:lvl1pPr>
              <a:defRPr b="1" sz="5600">
                <a:solidFill>
                  <a:srgbClr val="4BE4AD"/>
                </a:solidFill>
                <a:effectLst>
                  <a:outerShdw sx="100000" sy="100000" kx="0" ky="0" algn="b" rotWithShape="0" blurRad="38100" dist="25400" dir="5400000">
                    <a:srgbClr val="000000">
                      <a:alpha val="43000"/>
                    </a:srgbClr>
                  </a:outerShdw>
                </a:effectLst>
              </a:defRPr>
            </a:lvl1pPr>
          </a:lstStyle>
          <a:p>
            <a:pPr/>
            <a:r>
              <a:t>单击此处编辑母版标题样式</a:t>
            </a:r>
          </a:p>
        </p:txBody>
      </p:sp>
      <p:sp>
        <p:nvSpPr>
          <p:cNvPr id="35" name="Shape 35"/>
          <p:cNvSpPr/>
          <p:nvPr>
            <p:ph type="body" sz="quarter" idx="1"/>
          </p:nvPr>
        </p:nvSpPr>
        <p:spPr>
          <a:xfrm>
            <a:off x="707136" y="2704663"/>
            <a:ext cx="10363201" cy="150971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500"/>
              </a:spcBef>
              <a:buClrTx/>
              <a:buSzTx/>
              <a:buFontTx/>
              <a:buNone/>
              <a:defRPr sz="2200">
                <a:solidFill>
                  <a:srgbClr val="FFFFFF"/>
                </a:solidFill>
              </a:defRPr>
            </a:lvl1pPr>
          </a:lstStyle>
          <a:p>
            <a:pPr/>
            <a:r>
              <a:t>单击此处编辑母版文本样式</a:t>
            </a:r>
          </a:p>
        </p:txBody>
      </p:sp>
      <p:sp>
        <p:nvSpPr>
          <p:cNvPr id="36" name="Shape 3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D1EAED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单击此处编辑母版标题样式</a:t>
            </a:r>
          </a:p>
        </p:txBody>
      </p:sp>
      <p:sp>
        <p:nvSpPr>
          <p:cNvPr id="44" name="Shape 44"/>
          <p:cNvSpPr/>
          <p:nvPr>
            <p:ph type="body" sz="half" idx="1"/>
          </p:nvPr>
        </p:nvSpPr>
        <p:spPr>
          <a:xfrm>
            <a:off x="609600" y="1920084"/>
            <a:ext cx="5384800" cy="4434842"/>
          </a:xfrm>
          <a:prstGeom prst="rect">
            <a:avLst/>
          </a:prstGeom>
        </p:spPr>
        <p:txBody>
          <a:bodyPr/>
          <a:lstStyle>
            <a:lvl3pPr marL="988466" indent="-320954"/>
            <a:lvl4pPr marL="1282191" indent="-303783"/>
            <a:lvl5pPr marL="1556511" indent="-303783"/>
          </a:lstStyle>
          <a:p>
            <a:pPr/>
            <a:r>
              <a:t>单击此处编辑母版文本样式</a:t>
            </a:r>
          </a:p>
          <a:p>
            <a:pPr lvl="1"/>
            <a:r>
              <a:t>第二级</a:t>
            </a:r>
          </a:p>
          <a:p>
            <a:pPr lvl="2"/>
            <a:r>
              <a:t>第三级</a:t>
            </a:r>
          </a:p>
          <a:p>
            <a:pPr lvl="3"/>
            <a:r>
              <a:t>第四级</a:t>
            </a:r>
          </a:p>
          <a:p>
            <a:pPr lvl="4"/>
            <a:r>
              <a:t>第五级</a:t>
            </a:r>
          </a:p>
        </p:txBody>
      </p:sp>
      <p:sp>
        <p:nvSpPr>
          <p:cNvPr id="45" name="Shape 4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单击此处编辑母版标题样式</a:t>
            </a:r>
          </a:p>
        </p:txBody>
      </p:sp>
      <p:sp>
        <p:nvSpPr>
          <p:cNvPr id="53" name="Shape 53"/>
          <p:cNvSpPr/>
          <p:nvPr>
            <p:ph type="body" sz="quarter" idx="1"/>
          </p:nvPr>
        </p:nvSpPr>
        <p:spPr>
          <a:xfrm>
            <a:off x="609600" y="1855247"/>
            <a:ext cx="5386917" cy="659353"/>
          </a:xfrm>
          <a:prstGeom prst="rect">
            <a:avLst/>
          </a:prstGeom>
        </p:spPr>
        <p:txBody>
          <a:bodyPr lIns="0" tIns="0" rIns="0" bIns="0" anchor="ctr"/>
          <a:lstStyle>
            <a:lvl1pPr marL="0" indent="0">
              <a:spcBef>
                <a:spcPts val="500"/>
              </a:spcBef>
              <a:buClrTx/>
              <a:buSzTx/>
              <a:buFontTx/>
              <a:buNone/>
              <a:defRPr b="1" sz="2400">
                <a:solidFill>
                  <a:srgbClr val="04617B"/>
                </a:solidFill>
              </a:defRPr>
            </a:lvl1pPr>
          </a:lstStyle>
          <a:p>
            <a:pPr/>
            <a:r>
              <a:t>单击此处编辑母版文本样式</a:t>
            </a:r>
          </a:p>
        </p:txBody>
      </p:sp>
      <p:sp>
        <p:nvSpPr>
          <p:cNvPr id="54" name="Shape 54"/>
          <p:cNvSpPr/>
          <p:nvPr>
            <p:ph type="body" sz="quarter" idx="13"/>
          </p:nvPr>
        </p:nvSpPr>
        <p:spPr>
          <a:xfrm>
            <a:off x="6193368" y="1859757"/>
            <a:ext cx="5389034" cy="654845"/>
          </a:xfrm>
          <a:prstGeom prst="rect">
            <a:avLst/>
          </a:prstGeom>
        </p:spPr>
        <p:txBody>
          <a:bodyPr lIns="0" tIns="0" rIns="0" bIns="0" anchor="ctr"/>
          <a:lstStyle/>
          <a:p>
            <a:pPr marL="0" indent="0">
              <a:spcBef>
                <a:spcPts val="500"/>
              </a:spcBef>
              <a:buClrTx/>
              <a:buSzTx/>
              <a:buFontTx/>
              <a:buNone/>
              <a:defRPr b="1" sz="2400">
                <a:solidFill>
                  <a:srgbClr val="04617B"/>
                </a:solidFill>
              </a:defRPr>
            </a:pPr>
          </a:p>
        </p:txBody>
      </p:sp>
      <p:sp>
        <p:nvSpPr>
          <p:cNvPr id="55" name="Shape 5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type="title"/>
          </p:nvPr>
        </p:nvSpPr>
        <p:spPr>
          <a:xfrm>
            <a:off x="609600" y="704087"/>
            <a:ext cx="11074400" cy="1143001"/>
          </a:xfrm>
          <a:prstGeom prst="rect">
            <a:avLst/>
          </a:prstGeom>
        </p:spPr>
        <p:txBody>
          <a:bodyPr/>
          <a:lstStyle/>
          <a:p>
            <a:pPr/>
            <a:r>
              <a:t>单击此处编辑母版标题样式</a:t>
            </a:r>
          </a:p>
        </p:txBody>
      </p:sp>
      <p:sp>
        <p:nvSpPr>
          <p:cNvPr id="63" name="Shape 6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type="title"/>
          </p:nvPr>
        </p:nvSpPr>
        <p:spPr>
          <a:xfrm>
            <a:off x="914400" y="514351"/>
            <a:ext cx="3657600" cy="1162051"/>
          </a:xfrm>
          <a:prstGeom prst="rect">
            <a:avLst/>
          </a:prstGeom>
        </p:spPr>
        <p:txBody>
          <a:bodyPr/>
          <a:lstStyle>
            <a:lvl1pPr>
              <a:defRPr sz="2600"/>
            </a:lvl1pPr>
          </a:lstStyle>
          <a:p>
            <a:pPr/>
            <a:r>
              <a:t>单击此处编辑母版标题样式</a:t>
            </a:r>
          </a:p>
        </p:txBody>
      </p:sp>
      <p:sp>
        <p:nvSpPr>
          <p:cNvPr id="78" name="Shape 78"/>
          <p:cNvSpPr/>
          <p:nvPr>
            <p:ph type="body" sz="half" idx="1"/>
          </p:nvPr>
        </p:nvSpPr>
        <p:spPr>
          <a:xfrm>
            <a:off x="914400" y="1676400"/>
            <a:ext cx="3657600" cy="4572000"/>
          </a:xfrm>
          <a:prstGeom prst="rect">
            <a:avLst/>
          </a:prstGeom>
        </p:spPr>
        <p:txBody>
          <a:bodyPr lIns="18288" tIns="18288" rIns="18288" bIns="18288"/>
          <a:lstStyle>
            <a:lvl1pPr marL="0" indent="0">
              <a:spcBef>
                <a:spcPts val="300"/>
              </a:spcBef>
              <a:buClrTx/>
              <a:buSzTx/>
              <a:buFontTx/>
              <a:buNone/>
              <a:defRPr sz="1400"/>
            </a:lvl1pPr>
          </a:lstStyle>
          <a:p>
            <a:pPr/>
            <a:r>
              <a:t>单击此处编辑母版文本样式</a:t>
            </a:r>
          </a:p>
        </p:txBody>
      </p:sp>
      <p:sp>
        <p:nvSpPr>
          <p:cNvPr id="79" name="Shape 7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 flipV="1" rot="420000">
            <a:off x="4221003" y="1108076"/>
            <a:ext cx="7010402" cy="4114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21138" y="0"/>
                </a:lnTo>
                <a:lnTo>
                  <a:pt x="21600" y="788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3175" cap="rnd">
            <a:solidFill>
              <a:srgbClr val="C0C0C0"/>
            </a:solidFill>
          </a:ln>
          <a:effectLst>
            <a:outerShdw sx="100000" sy="100000" kx="0" ky="0" algn="b" rotWithShape="0" blurRad="63500" dist="38500" dir="7500000">
              <a:srgbClr val="000000">
                <a:alpha val="25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7" name="Shape 87"/>
          <p:cNvSpPr/>
          <p:nvPr/>
        </p:nvSpPr>
        <p:spPr>
          <a:xfrm flipV="1" rot="420000">
            <a:off x="10672178" y="5359768"/>
            <a:ext cx="207265" cy="1554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21600"/>
                </a:moveTo>
                <a:lnTo>
                  <a:pt x="21600" y="2160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12700">
            <a:solidFill>
              <a:srgbClr val="FFFFFF"/>
            </a:solidFill>
            <a:bevel/>
          </a:ln>
          <a:effectLst>
            <a:outerShdw sx="100000" sy="100000" kx="0" ky="0" algn="b" rotWithShape="0" blurRad="25400" dist="6350" dir="12900000">
              <a:srgbClr val="000000">
                <a:alpha val="47000"/>
              </a:srgbClr>
            </a:outerShdw>
          </a:effectLst>
        </p:spPr>
        <p:txBody>
          <a:bodyPr lIns="45719" rIns="45719" anchor="ctr"/>
          <a:lstStyle/>
          <a:p>
            <a:pPr algn="ctr">
              <a:defRPr>
                <a:solidFill>
                  <a:srgbClr val="FFFFFF"/>
                </a:solidFill>
              </a:defRPr>
            </a:pPr>
          </a:p>
        </p:txBody>
      </p:sp>
      <p:sp>
        <p:nvSpPr>
          <p:cNvPr id="88" name="Shape 88"/>
          <p:cNvSpPr/>
          <p:nvPr>
            <p:ph type="title"/>
          </p:nvPr>
        </p:nvSpPr>
        <p:spPr>
          <a:xfrm>
            <a:off x="812800" y="1176996"/>
            <a:ext cx="2950465" cy="1582622"/>
          </a:xfrm>
          <a:prstGeom prst="rect">
            <a:avLst/>
          </a:prstGeom>
        </p:spPr>
        <p:txBody>
          <a:bodyPr lIns="45719" tIns="45719" rIns="45719" bIns="45719"/>
          <a:lstStyle>
            <a:lvl1pPr>
              <a:defRPr b="1" sz="2000"/>
            </a:lvl1pPr>
          </a:lstStyle>
          <a:p>
            <a:pPr/>
            <a:r>
              <a:t>单击此处编辑母版标题样式</a:t>
            </a:r>
          </a:p>
        </p:txBody>
      </p:sp>
      <p:sp>
        <p:nvSpPr>
          <p:cNvPr id="89" name="Shape 89"/>
          <p:cNvSpPr/>
          <p:nvPr>
            <p:ph type="body" sz="quarter" idx="1"/>
          </p:nvPr>
        </p:nvSpPr>
        <p:spPr>
          <a:xfrm>
            <a:off x="812800" y="2828785"/>
            <a:ext cx="2946400" cy="2179321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"/>
              </a:spcBef>
              <a:buClrTx/>
              <a:buSzTx/>
              <a:buFontTx/>
              <a:buNone/>
              <a:defRPr sz="1300"/>
            </a:lvl1pPr>
          </a:lstStyle>
          <a:p>
            <a:pPr/>
            <a:r>
              <a:t>单击此处编辑母版文本样式</a:t>
            </a:r>
          </a:p>
        </p:txBody>
      </p:sp>
      <p:sp>
        <p:nvSpPr>
          <p:cNvPr id="90" name="Shape 90"/>
          <p:cNvSpPr/>
          <p:nvPr>
            <p:ph type="pic" sz="half" idx="13"/>
          </p:nvPr>
        </p:nvSpPr>
        <p:spPr>
          <a:xfrm rot="420000">
            <a:off x="4647724" y="1199516"/>
            <a:ext cx="6156960" cy="3931922"/>
          </a:xfrm>
          <a:prstGeom prst="rect">
            <a:avLst/>
          </a:prstGeom>
          <a:ln w="3175" cap="rnd">
            <a:solidFill>
              <a:srgbClr val="C0C0C0"/>
            </a:solidFill>
            <a:round/>
          </a:ln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91" name="Shape 91"/>
          <p:cNvSpPr/>
          <p:nvPr/>
        </p:nvSpPr>
        <p:spPr>
          <a:xfrm flipV="1">
            <a:off x="-12700" y="5816599"/>
            <a:ext cx="12217401" cy="10414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" y="66"/>
                </a:moveTo>
                <a:lnTo>
                  <a:pt x="9513" y="0"/>
                </a:lnTo>
                <a:cubicBezTo>
                  <a:pt x="10276" y="3326"/>
                  <a:pt x="14325" y="12084"/>
                  <a:pt x="16368" y="12084"/>
                </a:cubicBezTo>
                <a:cubicBezTo>
                  <a:pt x="18412" y="12084"/>
                  <a:pt x="20679" y="5005"/>
                  <a:pt x="21578" y="1811"/>
                </a:cubicBezTo>
                <a:lnTo>
                  <a:pt x="21600" y="7013"/>
                </a:lnTo>
                <a:cubicBezTo>
                  <a:pt x="21218" y="8462"/>
                  <a:pt x="18771" y="14521"/>
                  <a:pt x="16099" y="14455"/>
                </a:cubicBezTo>
                <a:cubicBezTo>
                  <a:pt x="13427" y="14389"/>
                  <a:pt x="8252" y="5433"/>
                  <a:pt x="5568" y="6618"/>
                </a:cubicBezTo>
                <a:cubicBezTo>
                  <a:pt x="2807" y="6882"/>
                  <a:pt x="1010" y="15871"/>
                  <a:pt x="0" y="21600"/>
                </a:cubicBezTo>
                <a:lnTo>
                  <a:pt x="22" y="66"/>
                </a:lnTo>
                <a:close/>
              </a:path>
            </a:pathLst>
          </a:custGeom>
          <a:gradFill>
            <a:gsLst>
              <a:gs pos="0">
                <a:srgbClr val="00739E">
                  <a:alpha val="45000"/>
                </a:srgbClr>
              </a:gs>
              <a:gs pos="100000">
                <a:srgbClr val="00C5CE">
                  <a:alpha val="55000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2" name="Shape 92"/>
          <p:cNvSpPr/>
          <p:nvPr/>
        </p:nvSpPr>
        <p:spPr>
          <a:xfrm flipV="1">
            <a:off x="5842000" y="6250790"/>
            <a:ext cx="6350001" cy="6072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52" fill="norm" stroke="1" extrusionOk="0">
                <a:moveTo>
                  <a:pt x="0" y="0"/>
                </a:moveTo>
                <a:cubicBezTo>
                  <a:pt x="1253" y="3703"/>
                  <a:pt x="8410" y="19349"/>
                  <a:pt x="12010" y="20475"/>
                </a:cubicBezTo>
                <a:cubicBezTo>
                  <a:pt x="15610" y="21600"/>
                  <a:pt x="20002" y="10128"/>
                  <a:pt x="21600" y="6752"/>
                </a:cubicBezTo>
                <a:lnTo>
                  <a:pt x="21600" y="21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9FA6">
                  <a:alpha val="30000"/>
                </a:srgbClr>
              </a:gs>
              <a:gs pos="80000">
                <a:srgbClr val="008ABE">
                  <a:alpha val="45000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93" name="Shape 9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tile tx="0" ty="0" sx="100000" sy="100000" flip="none" algn="tl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-12700" y="-7144"/>
            <a:ext cx="12217401" cy="104140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" y="66"/>
                </a:moveTo>
                <a:lnTo>
                  <a:pt x="9513" y="0"/>
                </a:lnTo>
                <a:cubicBezTo>
                  <a:pt x="10276" y="3326"/>
                  <a:pt x="14325" y="12084"/>
                  <a:pt x="16368" y="12084"/>
                </a:cubicBezTo>
                <a:cubicBezTo>
                  <a:pt x="18412" y="12084"/>
                  <a:pt x="20679" y="5005"/>
                  <a:pt x="21578" y="1811"/>
                </a:cubicBezTo>
                <a:lnTo>
                  <a:pt x="21600" y="7013"/>
                </a:lnTo>
                <a:cubicBezTo>
                  <a:pt x="21218" y="8462"/>
                  <a:pt x="18771" y="14521"/>
                  <a:pt x="16099" y="14455"/>
                </a:cubicBezTo>
                <a:cubicBezTo>
                  <a:pt x="13427" y="14389"/>
                  <a:pt x="8252" y="5433"/>
                  <a:pt x="5568" y="6618"/>
                </a:cubicBezTo>
                <a:cubicBezTo>
                  <a:pt x="2807" y="6882"/>
                  <a:pt x="1010" y="15871"/>
                  <a:pt x="0" y="21600"/>
                </a:cubicBezTo>
                <a:lnTo>
                  <a:pt x="22" y="66"/>
                </a:lnTo>
                <a:close/>
              </a:path>
            </a:pathLst>
          </a:custGeom>
          <a:gradFill>
            <a:gsLst>
              <a:gs pos="0">
                <a:srgbClr val="00739E">
                  <a:alpha val="45000"/>
                </a:srgbClr>
              </a:gs>
              <a:gs pos="100000">
                <a:srgbClr val="00C5CE">
                  <a:alpha val="55000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sp>
        <p:nvSpPr>
          <p:cNvPr id="3" name="Shape 3"/>
          <p:cNvSpPr/>
          <p:nvPr/>
        </p:nvSpPr>
        <p:spPr>
          <a:xfrm>
            <a:off x="5842000" y="-7145"/>
            <a:ext cx="6350001" cy="60721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0552" fill="norm" stroke="1" extrusionOk="0">
                <a:moveTo>
                  <a:pt x="0" y="0"/>
                </a:moveTo>
                <a:cubicBezTo>
                  <a:pt x="1253" y="3703"/>
                  <a:pt x="8410" y="19349"/>
                  <a:pt x="12010" y="20475"/>
                </a:cubicBezTo>
                <a:cubicBezTo>
                  <a:pt x="15610" y="21600"/>
                  <a:pt x="20002" y="10128"/>
                  <a:pt x="21600" y="6752"/>
                </a:cubicBezTo>
                <a:lnTo>
                  <a:pt x="21600" y="218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009FA6">
                  <a:alpha val="30000"/>
                </a:srgbClr>
              </a:gs>
              <a:gs pos="80000">
                <a:srgbClr val="008ABE">
                  <a:alpha val="45000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45719" rIns="45719"/>
          <a:lstStyle/>
          <a:p>
            <a:pPr/>
          </a:p>
        </p:txBody>
      </p:sp>
      <p:grpSp>
        <p:nvGrpSpPr>
          <p:cNvPr id="6" name="Group 6"/>
          <p:cNvGrpSpPr/>
          <p:nvPr/>
        </p:nvGrpSpPr>
        <p:grpSpPr>
          <a:xfrm>
            <a:off x="-33890" y="-89077"/>
            <a:ext cx="12253873" cy="1204581"/>
            <a:chOff x="0" y="0"/>
            <a:chExt cx="12253871" cy="1204579"/>
          </a:xfrm>
        </p:grpSpPr>
        <p:sp>
          <p:nvSpPr>
            <p:cNvPr id="4" name="Shape 4"/>
            <p:cNvSpPr/>
            <p:nvPr/>
          </p:nvSpPr>
          <p:spPr>
            <a:xfrm rot="21435692">
              <a:off x="7872" y="291500"/>
              <a:ext cx="12217402" cy="6215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680" fill="norm" stroke="1" extrusionOk="0">
                  <a:moveTo>
                    <a:pt x="0" y="19778"/>
                  </a:moveTo>
                  <a:cubicBezTo>
                    <a:pt x="1055" y="15110"/>
                    <a:pt x="3454" y="5630"/>
                    <a:pt x="6017" y="5774"/>
                  </a:cubicBezTo>
                  <a:cubicBezTo>
                    <a:pt x="8581" y="5917"/>
                    <a:pt x="12783" y="21600"/>
                    <a:pt x="15380" y="20638"/>
                  </a:cubicBezTo>
                  <a:cubicBezTo>
                    <a:pt x="17978" y="19675"/>
                    <a:pt x="20305" y="4300"/>
                    <a:pt x="21600" y="0"/>
                  </a:cubicBezTo>
                </a:path>
              </a:pathLst>
            </a:custGeom>
            <a:noFill/>
            <a:ln w="10795" cap="flat">
              <a:solidFill>
                <a:srgbClr val="05A0BE">
                  <a:alpha val="78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  <p:sp>
          <p:nvSpPr>
            <p:cNvPr id="5" name="Shape 5"/>
            <p:cNvSpPr/>
            <p:nvPr/>
          </p:nvSpPr>
          <p:spPr>
            <a:xfrm rot="21435692">
              <a:off x="14308" y="364950"/>
              <a:ext cx="12234419" cy="507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682" fill="norm" stroke="1" extrusionOk="0">
                  <a:moveTo>
                    <a:pt x="0" y="18514"/>
                  </a:moveTo>
                  <a:cubicBezTo>
                    <a:pt x="1023" y="16364"/>
                    <a:pt x="3563" y="5413"/>
                    <a:pt x="6136" y="5767"/>
                  </a:cubicBezTo>
                  <a:cubicBezTo>
                    <a:pt x="8710" y="6121"/>
                    <a:pt x="12864" y="21600"/>
                    <a:pt x="15441" y="20639"/>
                  </a:cubicBezTo>
                  <a:cubicBezTo>
                    <a:pt x="18019" y="19678"/>
                    <a:pt x="20319" y="4300"/>
                    <a:pt x="21600" y="0"/>
                  </a:cubicBezTo>
                </a:path>
              </a:pathLst>
            </a:custGeom>
            <a:noFill/>
            <a:ln w="9525" cap="flat">
              <a:solidFill>
                <a:srgbClr val="08B6BA">
                  <a:alpha val="78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>
                <a:defRPr>
                  <a:latin typeface="+mn-lt"/>
                  <a:ea typeface="+mn-ea"/>
                  <a:cs typeface="+mn-cs"/>
                  <a:sym typeface="Calibri"/>
                </a:defRPr>
              </a:pPr>
            </a:p>
          </p:txBody>
        </p:sp>
      </p:grpSp>
      <p:sp>
        <p:nvSpPr>
          <p:cNvPr id="7" name="Shape 7"/>
          <p:cNvSpPr/>
          <p:nvPr>
            <p:ph type="title"/>
          </p:nvPr>
        </p:nvSpPr>
        <p:spPr>
          <a:xfrm>
            <a:off x="609600" y="704087"/>
            <a:ext cx="10972800" cy="1143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normAutofit fontScale="100000" lnSpcReduction="0"/>
          </a:bodyPr>
          <a:lstStyle/>
          <a:p>
            <a:pPr/>
            <a:r>
              <a:t>单击此处编辑母版标题样式</a:t>
            </a:r>
          </a:p>
        </p:txBody>
      </p:sp>
      <p:sp>
        <p:nvSpPr>
          <p:cNvPr id="8" name="Shape 8"/>
          <p:cNvSpPr/>
          <p:nvPr>
            <p:ph type="body" idx="1"/>
          </p:nvPr>
        </p:nvSpPr>
        <p:spPr>
          <a:xfrm>
            <a:off x="609600" y="1935479"/>
            <a:ext cx="10972800" cy="43891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单击此处编辑母版文本样式</a:t>
            </a:r>
          </a:p>
          <a:p>
            <a:pPr lvl="1"/>
            <a:r>
              <a:t>第二级</a:t>
            </a:r>
          </a:p>
          <a:p>
            <a:pPr lvl="2"/>
            <a:r>
              <a:t>第三级</a:t>
            </a:r>
          </a:p>
          <a:p>
            <a:pPr lvl="3"/>
            <a:r>
              <a:t>第四级</a:t>
            </a:r>
          </a:p>
          <a:p>
            <a:pPr lvl="4"/>
            <a:r>
              <a:t>第五级</a:t>
            </a:r>
          </a:p>
        </p:txBody>
      </p:sp>
      <p:sp>
        <p:nvSpPr>
          <p:cNvPr id="9" name="Shape 9"/>
          <p:cNvSpPr/>
          <p:nvPr>
            <p:ph type="sldNum" sz="quarter" idx="2"/>
          </p:nvPr>
        </p:nvSpPr>
        <p:spPr>
          <a:xfrm>
            <a:off x="11409858" y="6543676"/>
            <a:ext cx="172543" cy="177801"/>
          </a:xfrm>
          <a:prstGeom prst="rect">
            <a:avLst/>
          </a:prstGeom>
          <a:ln w="12700">
            <a:miter lim="400000"/>
          </a:ln>
        </p:spPr>
        <p:txBody>
          <a:bodyPr wrap="none" lIns="0" tIns="0" rIns="0" bIns="0" anchor="b">
            <a:spAutoFit/>
          </a:bodyPr>
          <a:lstStyle>
            <a:lvl1pPr algn="r">
              <a:defRPr sz="1200">
                <a:solidFill>
                  <a:srgbClr val="045C75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000" u="none">
          <a:ln>
            <a:noFill/>
          </a:ln>
          <a:solidFill>
            <a:srgbClr val="04617B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000" u="none">
          <a:ln>
            <a:noFill/>
          </a:ln>
          <a:solidFill>
            <a:srgbClr val="04617B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000" u="none">
          <a:ln>
            <a:noFill/>
          </a:ln>
          <a:solidFill>
            <a:srgbClr val="04617B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000" u="none">
          <a:ln>
            <a:noFill/>
          </a:ln>
          <a:solidFill>
            <a:srgbClr val="04617B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000" u="none">
          <a:ln>
            <a:noFill/>
          </a:ln>
          <a:solidFill>
            <a:srgbClr val="04617B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000" u="none">
          <a:ln>
            <a:noFill/>
          </a:ln>
          <a:solidFill>
            <a:srgbClr val="04617B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000" u="none">
          <a:ln>
            <a:noFill/>
          </a:ln>
          <a:solidFill>
            <a:srgbClr val="04617B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000" u="none">
          <a:ln>
            <a:noFill/>
          </a:ln>
          <a:solidFill>
            <a:srgbClr val="04617B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5000" u="none">
          <a:ln>
            <a:noFill/>
          </a:ln>
          <a:solidFill>
            <a:srgbClr val="04617B"/>
          </a:solidFill>
          <a:uFillTx/>
          <a:latin typeface="+mn-lt"/>
          <a:ea typeface="+mn-ea"/>
          <a:cs typeface="+mn-cs"/>
          <a:sym typeface="Calibri"/>
        </a:defRPr>
      </a:lvl9pPr>
    </p:titleStyle>
    <p:bodyStyle>
      <a:lvl1pPr marL="274320" marR="0" indent="-27432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3"/>
        </a:buClr>
        <a:buSzPct val="95000"/>
        <a:buFont typeface="Wingdings 2"/>
        <a:buChar char="●"/>
        <a:tabLst/>
        <a:defRPr b="0" baseline="0" cap="none" i="0" spc="0" strike="noStrike" sz="2600" u="none">
          <a:ln>
            <a:noFill/>
          </a:ln>
          <a:solidFill>
            <a:srgbClr val="000000"/>
          </a:solidFill>
          <a:uFillTx/>
          <a:latin typeface="Constantia"/>
          <a:ea typeface="Constantia"/>
          <a:cs typeface="Constantia"/>
          <a:sym typeface="Constantia"/>
        </a:defRPr>
      </a:lvl1pPr>
      <a:lvl2pPr marL="660654" marR="0" indent="-267461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3"/>
        </a:buClr>
        <a:buSzPct val="85000"/>
        <a:buFont typeface="Wingdings 2"/>
        <a:buChar char="●"/>
        <a:tabLst/>
        <a:defRPr b="0" baseline="0" cap="none" i="0" spc="0" strike="noStrike" sz="2600" u="none">
          <a:ln>
            <a:noFill/>
          </a:ln>
          <a:solidFill>
            <a:srgbClr val="000000"/>
          </a:solidFill>
          <a:uFillTx/>
          <a:latin typeface="Constantia"/>
          <a:ea typeface="Constantia"/>
          <a:cs typeface="Constantia"/>
          <a:sym typeface="Constantia"/>
        </a:defRPr>
      </a:lvl2pPr>
      <a:lvl3pPr marL="973182" marR="0" indent="-30567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3"/>
        </a:buClr>
        <a:buSzPct val="70000"/>
        <a:buFont typeface="Wingdings 2"/>
        <a:buChar char="●"/>
        <a:tabLst/>
        <a:defRPr b="0" baseline="0" cap="none" i="0" spc="0" strike="noStrike" sz="2600" u="none">
          <a:ln>
            <a:noFill/>
          </a:ln>
          <a:solidFill>
            <a:srgbClr val="000000"/>
          </a:solidFill>
          <a:uFillTx/>
          <a:latin typeface="Constantia"/>
          <a:ea typeface="Constantia"/>
          <a:cs typeface="Constantia"/>
          <a:sym typeface="Constantia"/>
        </a:defRPr>
      </a:lvl3pPr>
      <a:lvl4pPr marL="1251813" marR="0" indent="-273405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3"/>
        </a:buClr>
        <a:buSzPct val="65000"/>
        <a:buFont typeface="Wingdings 2"/>
        <a:buChar char="●"/>
        <a:tabLst/>
        <a:defRPr b="0" baseline="0" cap="none" i="0" spc="0" strike="noStrike" sz="2600" u="none">
          <a:ln>
            <a:noFill/>
          </a:ln>
          <a:solidFill>
            <a:srgbClr val="000000"/>
          </a:solidFill>
          <a:uFillTx/>
          <a:latin typeface="Constantia"/>
          <a:ea typeface="Constantia"/>
          <a:cs typeface="Constantia"/>
          <a:sym typeface="Constantia"/>
        </a:defRPr>
      </a:lvl4pPr>
      <a:lvl5pPr marL="1526133" marR="0" indent="-273405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3"/>
        </a:buClr>
        <a:buSzPct val="65000"/>
        <a:buFont typeface="Wingdings 2"/>
        <a:buChar char="●"/>
        <a:tabLst/>
        <a:defRPr b="0" baseline="0" cap="none" i="0" spc="0" strike="noStrike" sz="2600" u="none">
          <a:ln>
            <a:noFill/>
          </a:ln>
          <a:solidFill>
            <a:srgbClr val="000000"/>
          </a:solidFill>
          <a:uFillTx/>
          <a:latin typeface="Constantia"/>
          <a:ea typeface="Constantia"/>
          <a:cs typeface="Constantia"/>
          <a:sym typeface="Constantia"/>
        </a:defRPr>
      </a:lvl5pPr>
      <a:lvl6pPr marL="1830832" marR="0" indent="-303783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3"/>
        </a:buClr>
        <a:buSzPct val="80000"/>
        <a:buFont typeface="Wingdings 2"/>
        <a:buChar char="●"/>
        <a:tabLst/>
        <a:defRPr b="0" baseline="0" cap="none" i="0" spc="0" strike="noStrike" sz="2600" u="none">
          <a:ln>
            <a:noFill/>
          </a:ln>
          <a:solidFill>
            <a:srgbClr val="000000"/>
          </a:solidFill>
          <a:uFillTx/>
          <a:latin typeface="Constantia"/>
          <a:ea typeface="Constantia"/>
          <a:cs typeface="Constantia"/>
          <a:sym typeface="Constantia"/>
        </a:defRPr>
      </a:lvl6pPr>
      <a:lvl7pPr marL="2034539" marR="0" indent="-29717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3"/>
        </a:buClr>
        <a:buSzPct val="80000"/>
        <a:buFont typeface="Wingdings 2"/>
        <a:buChar char="●"/>
        <a:tabLst/>
        <a:defRPr b="0" baseline="0" cap="none" i="0" spc="0" strike="noStrike" sz="2600" u="none">
          <a:ln>
            <a:noFill/>
          </a:ln>
          <a:solidFill>
            <a:srgbClr val="000000"/>
          </a:solidFill>
          <a:uFillTx/>
          <a:latin typeface="Constantia"/>
          <a:ea typeface="Constantia"/>
          <a:cs typeface="Constantia"/>
          <a:sym typeface="Constantia"/>
        </a:defRPr>
      </a:lvl7pPr>
      <a:lvl8pPr marL="2308860" marR="0" indent="-297179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3"/>
        </a:buClr>
        <a:buSzPct val="100000"/>
        <a:buFont typeface="Wingdings 2"/>
        <a:buChar char="•"/>
        <a:tabLst/>
        <a:defRPr b="0" baseline="0" cap="none" i="0" spc="0" strike="noStrike" sz="2600" u="none">
          <a:ln>
            <a:noFill/>
          </a:ln>
          <a:solidFill>
            <a:srgbClr val="000000"/>
          </a:solidFill>
          <a:uFillTx/>
          <a:latin typeface="Constantia"/>
          <a:ea typeface="Constantia"/>
          <a:cs typeface="Constantia"/>
          <a:sym typeface="Constantia"/>
        </a:defRPr>
      </a:lvl8pPr>
      <a:lvl9pPr marL="2625634" marR="0" indent="-339634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chemeClr val="accent3"/>
        </a:buClr>
        <a:buSzPct val="100000"/>
        <a:buFont typeface="Wingdings 2"/>
        <a:buChar char="•"/>
        <a:tabLst/>
        <a:defRPr b="0" baseline="0" cap="none" i="0" spc="0" strike="noStrike" sz="2600" u="none">
          <a:ln>
            <a:noFill/>
          </a:ln>
          <a:solidFill>
            <a:srgbClr val="000000"/>
          </a:solidFill>
          <a:uFillTx/>
          <a:latin typeface="Constantia"/>
          <a:ea typeface="Constantia"/>
          <a:cs typeface="Constantia"/>
          <a:sym typeface="Constantia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jpe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4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5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/>
        </p:nvSpPr>
        <p:spPr>
          <a:xfrm>
            <a:off x="1079501" y="3976687"/>
            <a:ext cx="8523111" cy="751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100000" lnSpcReduction="0"/>
          </a:bodyPr>
          <a:lstStyle/>
          <a:p>
            <a:pPr marL="230400" indent="-230400" defTabSz="457200">
              <a:lnSpc>
                <a:spcPct val="90000"/>
              </a:lnSpc>
              <a:spcBef>
                <a:spcPts val="600"/>
              </a:spcBef>
              <a:buSzPct val="100000"/>
              <a:buFont typeface="Arial"/>
              <a:buChar char="•"/>
              <a:defRPr sz="2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干俊辉 （老辣椒）</a:t>
            </a:r>
          </a:p>
          <a:p>
            <a:pPr marL="230400" indent="-230400" defTabSz="457200">
              <a:lnSpc>
                <a:spcPct val="90000"/>
              </a:lnSpc>
              <a:spcBef>
                <a:spcPts val="600"/>
              </a:spcBef>
              <a:buSzPct val="100000"/>
              <a:buFont typeface="Arial"/>
              <a:buChar char="•"/>
              <a:defRPr sz="20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pPr>
            <a:r>
              <a:t>Mar</a:t>
            </a:r>
            <a:r>
              <a:t>，</a:t>
            </a:r>
            <a:r>
              <a:t>2019</a:t>
            </a:r>
          </a:p>
        </p:txBody>
      </p:sp>
      <p:pic>
        <p:nvPicPr>
          <p:cNvPr id="167" name="image2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921154" y="1077735"/>
            <a:ext cx="4048126" cy="4029076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Shape 168"/>
          <p:cNvSpPr/>
          <p:nvPr>
            <p:ph type="ctrTitle"/>
          </p:nvPr>
        </p:nvSpPr>
        <p:spPr>
          <a:xfrm>
            <a:off x="479375" y="1628799"/>
            <a:ext cx="5588122" cy="1828801"/>
          </a:xfrm>
          <a:prstGeom prst="rect">
            <a:avLst/>
          </a:prstGeom>
        </p:spPr>
        <p:txBody>
          <a:bodyPr/>
          <a:lstStyle/>
          <a:p>
            <a:pPr defTabSz="896111">
              <a:defRPr sz="5488">
                <a:effectLst>
                  <a:outerShdw sx="100000" sy="100000" kx="0" ky="0" algn="b" rotWithShape="0" blurRad="37338" dist="24892" dir="5400000">
                    <a:srgbClr val="000000">
                      <a:alpha val="43000"/>
                    </a:srgbClr>
                  </a:outerShdw>
                </a:effectLst>
              </a:defRPr>
            </a:pPr>
            <a:r>
              <a:t>《</a:t>
            </a:r>
            <a:r>
              <a:t>驱动力</a:t>
            </a:r>
            <a:r>
              <a:t>》</a:t>
            </a:r>
            <a:r>
              <a:t>简介</a:t>
            </a:r>
            <a:b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type="title"/>
          </p:nvPr>
        </p:nvSpPr>
        <p:spPr>
          <a:xfrm>
            <a:off x="695399" y="2636911"/>
            <a:ext cx="11074401" cy="114300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奖励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image5.jpeg" descr="http://inews.gtimg.com/newsapp_match/0/7575858933/0"/>
          <p:cNvPicPr>
            <a:picLocks noChangeAspect="1"/>
          </p:cNvPicPr>
          <p:nvPr/>
        </p:nvPicPr>
        <p:blipFill>
          <a:blip r:embed="rId2">
            <a:extLst/>
          </a:blip>
          <a:srcRect l="5233" t="0" r="5233" b="0"/>
          <a:stretch>
            <a:fillRect/>
          </a:stretch>
        </p:blipFill>
        <p:spPr>
          <a:xfrm>
            <a:off x="3503712" y="1565490"/>
            <a:ext cx="6172202" cy="4873628"/>
          </a:xfrm>
          <a:prstGeom prst="rect">
            <a:avLst/>
          </a:prstGeom>
          <a:ln w="12700">
            <a:miter lim="400000"/>
          </a:ln>
        </p:spPr>
      </p:pic>
      <p:sp>
        <p:nvSpPr>
          <p:cNvPr id="193" name="Shape 193"/>
          <p:cNvSpPr/>
          <p:nvPr>
            <p:ph type="title"/>
          </p:nvPr>
        </p:nvSpPr>
        <p:spPr>
          <a:xfrm>
            <a:off x="983432" y="344114"/>
            <a:ext cx="3932240" cy="648074"/>
          </a:xfrm>
          <a:prstGeom prst="rect">
            <a:avLst/>
          </a:prstGeom>
        </p:spPr>
        <p:txBody>
          <a:bodyPr/>
          <a:lstStyle>
            <a:lvl1pPr defTabSz="758951">
              <a:defRPr sz="3652"/>
            </a:lvl1pPr>
          </a:lstStyle>
          <a:p>
            <a:pPr/>
            <a:r>
              <a:t>外部奖励代表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image6.png" descr="Image result for é± å¹¸ç¦æ æ¶çéå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811" t="8423" r="0" b="0"/>
          <a:stretch>
            <a:fillRect/>
          </a:stretch>
        </p:blipFill>
        <p:spPr>
          <a:xfrm>
            <a:off x="3503712" y="1268760"/>
            <a:ext cx="5987765" cy="502568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Shape 197"/>
          <p:cNvSpPr/>
          <p:nvPr>
            <p:ph type="title"/>
          </p:nvPr>
        </p:nvSpPr>
        <p:spPr>
          <a:xfrm>
            <a:off x="695399" y="2636911"/>
            <a:ext cx="11074401" cy="114300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你收到过的最好的奖励是什么？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/>
          <p:nvPr>
            <p:ph type="body" idx="1"/>
          </p:nvPr>
        </p:nvSpPr>
        <p:spPr>
          <a:xfrm>
            <a:off x="609600" y="1935479"/>
            <a:ext cx="10972800" cy="4389121"/>
          </a:xfrm>
          <a:prstGeom prst="rect">
            <a:avLst/>
          </a:prstGeom>
        </p:spPr>
        <p:txBody>
          <a:bodyPr/>
          <a:lstStyle/>
          <a:p>
            <a:pPr/>
            <a:r>
              <a:t>判断工作类型</a:t>
            </a:r>
            <a:r>
              <a:t> </a:t>
            </a:r>
            <a:r>
              <a:t>机械</a:t>
            </a:r>
            <a:r>
              <a:t> or </a:t>
            </a:r>
            <a:r>
              <a:t>创造性</a:t>
            </a:r>
          </a:p>
          <a:p>
            <a:pPr/>
            <a:r>
              <a:t>他</a:t>
            </a:r>
            <a:r>
              <a:t>/</a:t>
            </a:r>
            <a:r>
              <a:t>她看重什么？</a:t>
            </a:r>
          </a:p>
          <a:p>
            <a:pPr/>
            <a:r>
              <a:t>形式多样化 （奖金</a:t>
            </a:r>
            <a:r>
              <a:t>/</a:t>
            </a:r>
            <a:r>
              <a:t>认可</a:t>
            </a:r>
            <a:r>
              <a:t>/</a:t>
            </a:r>
            <a:r>
              <a:t>个人成长）</a:t>
            </a:r>
          </a:p>
          <a:p>
            <a:pPr/>
            <a:r>
              <a:t>给予意想不到的奖励</a:t>
            </a:r>
          </a:p>
          <a:p>
            <a:pPr/>
            <a:r>
              <a:t>在任务完成后给出</a:t>
            </a:r>
          </a:p>
        </p:txBody>
      </p:sp>
      <p:sp>
        <p:nvSpPr>
          <p:cNvPr id="200" name="Shape 200"/>
          <p:cNvSpPr/>
          <p:nvPr/>
        </p:nvSpPr>
        <p:spPr>
          <a:xfrm>
            <a:off x="983431" y="204786"/>
            <a:ext cx="10513170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4400">
                <a:solidFill>
                  <a:srgbClr val="04617B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/>
            <a:r>
              <a:t>如何用好外部奖励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nodeType="with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99" grpId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type="title"/>
          </p:nvPr>
        </p:nvSpPr>
        <p:spPr>
          <a:xfrm>
            <a:off x="695399" y="2636911"/>
            <a:ext cx="11074401" cy="1143001"/>
          </a:xfrm>
          <a:prstGeom prst="rect">
            <a:avLst/>
          </a:prstGeom>
        </p:spPr>
        <p:txBody>
          <a:bodyPr/>
          <a:lstStyle/>
          <a:p>
            <a:pPr algn="ctr"/>
            <a:r>
              <a:t>在工作中寻找</a:t>
            </a:r>
            <a:r>
              <a:t>“</a:t>
            </a:r>
            <a:r>
              <a:t>幸福感</a:t>
            </a:r>
            <a:r>
              <a:t>”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/>
          <p:nvPr>
            <p:ph type="title"/>
          </p:nvPr>
        </p:nvSpPr>
        <p:spPr>
          <a:xfrm>
            <a:off x="695399" y="2636911"/>
            <a:ext cx="11074401" cy="114300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什么是真正的幸福？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" name="image1.ti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2500" y="0"/>
            <a:ext cx="10287000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/>
          <p:nvPr>
            <p:ph type="body" sz="half" idx="1"/>
          </p:nvPr>
        </p:nvSpPr>
        <p:spPr>
          <a:xfrm>
            <a:off x="2063552" y="1772815"/>
            <a:ext cx="7734301" cy="4078413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</a:pPr>
            <a:r>
              <a:t>“</a:t>
            </a:r>
            <a:r>
              <a:t>真正的幸福，是当你全心全意</a:t>
            </a:r>
            <a:r>
              <a:rPr b="1"/>
              <a:t>投入</a:t>
            </a:r>
            <a:r>
              <a:t>一件事，把自己置于度外的时候，获得的副产品。</a:t>
            </a:r>
          </a:p>
          <a:p>
            <a:pPr marL="0" indent="0">
              <a:buSzTx/>
              <a:buNone/>
            </a:pPr>
            <a:r>
              <a:t>你直接追求的并不是幸福，而是把自己变得更</a:t>
            </a:r>
            <a:r>
              <a:rPr b="1"/>
              <a:t>复杂</a:t>
            </a:r>
            <a:r>
              <a:t> —— </a:t>
            </a:r>
            <a:r>
              <a:t>在这个变复杂的过程中，你会找到</a:t>
            </a:r>
            <a:r>
              <a:rPr b="1"/>
              <a:t>乐趣</a:t>
            </a:r>
            <a:r>
              <a:t>，这个状态就是幸福的。</a:t>
            </a:r>
            <a:r>
              <a:t>”  </a:t>
            </a:r>
            <a:br/>
            <a:br/>
            <a:r>
              <a:t>-- </a:t>
            </a:r>
            <a:r>
              <a:t>契克森米哈赖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>
            <p:ph type="title"/>
          </p:nvPr>
        </p:nvSpPr>
        <p:spPr>
          <a:xfrm>
            <a:off x="695399" y="2636911"/>
            <a:ext cx="11074401" cy="1143001"/>
          </a:xfrm>
          <a:prstGeom prst="rect">
            <a:avLst/>
          </a:prstGeom>
        </p:spPr>
        <p:txBody>
          <a:bodyPr/>
          <a:lstStyle/>
          <a:p>
            <a:pPr algn="ctr" defTabSz="658368">
              <a:defRPr sz="3240"/>
            </a:pPr>
            <a:r>
              <a:t>回忆：上次你做一件事情做到</a:t>
            </a:r>
            <a:br/>
            <a:r>
              <a:t>忘了时间是什么时候？当时你的体会是？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/>
          <p:nvPr>
            <p:ph type="title"/>
          </p:nvPr>
        </p:nvSpPr>
        <p:spPr>
          <a:xfrm>
            <a:off x="557493" y="372332"/>
            <a:ext cx="10972801" cy="415720"/>
          </a:xfrm>
          <a:prstGeom prst="rect">
            <a:avLst/>
          </a:prstGeom>
        </p:spPr>
        <p:txBody>
          <a:bodyPr/>
          <a:lstStyle/>
          <a:p>
            <a:pPr defTabSz="484631">
              <a:defRPr sz="2384"/>
            </a:pPr>
            <a:r>
              <a:t>《</a:t>
            </a:r>
            <a:r>
              <a:t>驱动力</a:t>
            </a:r>
            <a:r>
              <a:t>》</a:t>
            </a:r>
            <a:r>
              <a:t>框架和逻辑</a:t>
            </a:r>
          </a:p>
        </p:txBody>
      </p:sp>
      <p:pic>
        <p:nvPicPr>
          <p:cNvPr id="171" name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4851" y="788051"/>
            <a:ext cx="9554366" cy="540673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type="body" idx="1"/>
          </p:nvPr>
        </p:nvSpPr>
        <p:spPr>
          <a:xfrm>
            <a:off x="609600" y="1935479"/>
            <a:ext cx="10972800" cy="4389121"/>
          </a:xfrm>
          <a:prstGeom prst="rect">
            <a:avLst/>
          </a:prstGeom>
        </p:spPr>
        <p:txBody>
          <a:bodyPr/>
          <a:lstStyle/>
          <a:p>
            <a:pPr/>
            <a:r>
              <a:t>身心投入</a:t>
            </a:r>
          </a:p>
          <a:p>
            <a:pPr/>
            <a:r>
              <a:t>心无旁骛</a:t>
            </a:r>
          </a:p>
          <a:p>
            <a:pPr/>
            <a:r>
              <a:t>心无所惧</a:t>
            </a:r>
          </a:p>
          <a:p>
            <a:pPr/>
            <a:r>
              <a:t>自我意识消失</a:t>
            </a:r>
          </a:p>
          <a:p>
            <a:pPr/>
            <a:r>
              <a:t>时间意识扭曲</a:t>
            </a:r>
          </a:p>
        </p:txBody>
      </p:sp>
      <p:sp>
        <p:nvSpPr>
          <p:cNvPr id="213" name="Shape 213"/>
          <p:cNvSpPr/>
          <p:nvPr/>
        </p:nvSpPr>
        <p:spPr>
          <a:xfrm>
            <a:off x="983431" y="204786"/>
            <a:ext cx="10513170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/>
          <a:p>
            <a:pPr>
              <a:defRPr sz="4400">
                <a:solidFill>
                  <a:srgbClr val="04617B"/>
                </a:solidFill>
                <a:latin typeface="+mn-lt"/>
                <a:ea typeface="+mn-ea"/>
                <a:cs typeface="+mn-cs"/>
                <a:sym typeface="Calibri"/>
              </a:defRPr>
            </a:pPr>
            <a:r>
              <a:t>心流</a:t>
            </a:r>
            <a:r>
              <a:t>(Flow)</a:t>
            </a:r>
            <a:r>
              <a:t>体验</a:t>
            </a:r>
          </a:p>
        </p:txBody>
      </p:sp>
      <p:pic>
        <p:nvPicPr>
          <p:cNvPr id="214" name="image8.png"/>
          <p:cNvPicPr>
            <a:picLocks noChangeAspect="1"/>
          </p:cNvPicPr>
          <p:nvPr/>
        </p:nvPicPr>
        <p:blipFill>
          <a:blip r:embed="rId2">
            <a:extLst/>
          </a:blip>
          <a:srcRect l="7785" t="0" r="7785" b="0"/>
          <a:stretch>
            <a:fillRect/>
          </a:stretch>
        </p:blipFill>
        <p:spPr>
          <a:xfrm>
            <a:off x="5135788" y="1340767"/>
            <a:ext cx="6172203" cy="48736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691828" y="0"/>
            <a:ext cx="8808344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/>
          <p:nvPr>
            <p:ph type="body" sz="half" idx="1"/>
          </p:nvPr>
        </p:nvSpPr>
        <p:spPr>
          <a:xfrm>
            <a:off x="838199" y="1825625"/>
            <a:ext cx="6733483" cy="4351338"/>
          </a:xfrm>
          <a:prstGeom prst="rect">
            <a:avLst/>
          </a:prstGeom>
        </p:spPr>
        <p:txBody>
          <a:bodyPr/>
          <a:lstStyle/>
          <a:p>
            <a:pPr/>
            <a:r>
              <a:t>明确的目标</a:t>
            </a:r>
          </a:p>
          <a:p>
            <a:pPr/>
            <a:r>
              <a:t>即时反馈 （游戏的启示）</a:t>
            </a:r>
          </a:p>
          <a:p>
            <a:pPr/>
            <a:r>
              <a:t>适度的挑战</a:t>
            </a:r>
          </a:p>
          <a:p>
            <a:pPr/>
            <a:r>
              <a:t>Tell why</a:t>
            </a:r>
            <a:r>
              <a:t>， 提升意义感</a:t>
            </a:r>
          </a:p>
          <a:p>
            <a:pPr/>
            <a:r>
              <a:t>安全感 （给予试错的空间）</a:t>
            </a:r>
          </a:p>
        </p:txBody>
      </p:sp>
      <p:sp>
        <p:nvSpPr>
          <p:cNvPr id="219" name="Shape 219"/>
          <p:cNvSpPr/>
          <p:nvPr/>
        </p:nvSpPr>
        <p:spPr>
          <a:xfrm>
            <a:off x="983431" y="204786"/>
            <a:ext cx="10513170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>
              <a:defRPr sz="4400">
                <a:solidFill>
                  <a:srgbClr val="04617B"/>
                </a:solidFill>
                <a:latin typeface="+mn-lt"/>
                <a:ea typeface="+mn-ea"/>
                <a:cs typeface="+mn-cs"/>
                <a:sym typeface="Calibri"/>
              </a:defRPr>
            </a:lvl1pPr>
          </a:lstStyle>
          <a:p>
            <a:pPr/>
            <a:r>
              <a:t>创造心流体验的环境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Shape 221"/>
          <p:cNvSpPr/>
          <p:nvPr>
            <p:ph type="ctrTitle"/>
          </p:nvPr>
        </p:nvSpPr>
        <p:spPr>
          <a:xfrm>
            <a:off x="839415" y="2348880"/>
            <a:ext cx="10468866" cy="1828801"/>
          </a:xfrm>
          <a:prstGeom prst="rect">
            <a:avLst/>
          </a:prstGeom>
        </p:spPr>
        <p:txBody>
          <a:bodyPr/>
          <a:lstStyle>
            <a:lvl1pPr algn="ctr">
              <a:defRPr sz="9600"/>
            </a:lvl1pPr>
          </a:lstStyle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type="title"/>
          </p:nvPr>
        </p:nvSpPr>
        <p:spPr>
          <a:xfrm>
            <a:off x="557493" y="372332"/>
            <a:ext cx="10972801" cy="415720"/>
          </a:xfrm>
          <a:prstGeom prst="rect">
            <a:avLst/>
          </a:prstGeom>
        </p:spPr>
        <p:txBody>
          <a:bodyPr/>
          <a:lstStyle>
            <a:lvl1pPr defTabSz="484631">
              <a:defRPr sz="2384"/>
            </a:lvl1pPr>
          </a:lstStyle>
          <a:p>
            <a:pPr/>
            <a:r>
              <a:t>马斯洛需求层次理论</a:t>
            </a:r>
          </a:p>
        </p:txBody>
      </p:sp>
      <p:pic>
        <p:nvPicPr>
          <p:cNvPr id="174" name="image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9575" y="1484783"/>
            <a:ext cx="8160606" cy="51621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/>
          <p:nvPr>
            <p:ph type="ctrTitle"/>
          </p:nvPr>
        </p:nvSpPr>
        <p:spPr>
          <a:xfrm>
            <a:off x="711199" y="1371600"/>
            <a:ext cx="10468866" cy="182880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团队驱动</a:t>
            </a:r>
          </a:p>
        </p:txBody>
      </p:sp>
      <p:sp>
        <p:nvSpPr>
          <p:cNvPr id="177" name="Shape 177"/>
          <p:cNvSpPr/>
          <p:nvPr>
            <p:ph type="subTitle" sz="half" idx="1"/>
          </p:nvPr>
        </p:nvSpPr>
        <p:spPr>
          <a:xfrm>
            <a:off x="711199" y="3228536"/>
            <a:ext cx="10472930" cy="1752601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李晓杰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>
            <p:ph type="title"/>
          </p:nvPr>
        </p:nvSpPr>
        <p:spPr>
          <a:xfrm>
            <a:off x="695399" y="2636911"/>
            <a:ext cx="11074401" cy="114300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管理是什么？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/>
          <p:nvPr>
            <p:ph type="title"/>
          </p:nvPr>
        </p:nvSpPr>
        <p:spPr>
          <a:xfrm>
            <a:off x="695399" y="2636911"/>
            <a:ext cx="11074401" cy="114300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如何驱动人？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/>
          <p:nvPr>
            <p:ph type="title"/>
          </p:nvPr>
        </p:nvSpPr>
        <p:spPr>
          <a:xfrm>
            <a:off x="695399" y="2636911"/>
            <a:ext cx="11074401" cy="114300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如何驱动脑力劳动人？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type="title"/>
          </p:nvPr>
        </p:nvSpPr>
        <p:spPr>
          <a:xfrm>
            <a:off x="695399" y="2636911"/>
            <a:ext cx="11074401" cy="1143001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如何让一个团队驱不动？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>
            <p:ph type="ctrTitle"/>
          </p:nvPr>
        </p:nvSpPr>
        <p:spPr>
          <a:xfrm>
            <a:off x="711199" y="1371600"/>
            <a:ext cx="10468866" cy="1828800"/>
          </a:xfrm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奖励与心流</a:t>
            </a:r>
          </a:p>
        </p:txBody>
      </p:sp>
      <p:sp>
        <p:nvSpPr>
          <p:cNvPr id="188" name="Shape 188"/>
          <p:cNvSpPr/>
          <p:nvPr>
            <p:ph type="subTitle" sz="half" idx="1"/>
          </p:nvPr>
        </p:nvSpPr>
        <p:spPr>
          <a:xfrm>
            <a:off x="711199" y="3228536"/>
            <a:ext cx="10472930" cy="1752601"/>
          </a:xfrm>
          <a:prstGeom prst="rect">
            <a:avLst/>
          </a:prstGeom>
        </p:spPr>
        <p:txBody>
          <a:bodyPr/>
          <a:lstStyle>
            <a:lvl1pPr algn="ctr">
              <a:defRPr>
                <a:latin typeface="微软雅黑"/>
                <a:ea typeface="微软雅黑"/>
                <a:cs typeface="微软雅黑"/>
                <a:sym typeface="微软雅黑"/>
              </a:defRPr>
            </a:lvl1pPr>
          </a:lstStyle>
          <a:p>
            <a:pPr/>
            <a:r>
              <a:t>Rachel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流畅">
  <a:themeElements>
    <a:clrScheme name="流畅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0000FF"/>
      </a:hlink>
      <a:folHlink>
        <a:srgbClr val="FF00FF"/>
      </a:folHlink>
    </a:clrScheme>
    <a:fontScheme name="流畅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流畅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63500" dist="38100" dir="5400000">
              <a:srgbClr val="032544">
                <a:alpha val="48000"/>
              </a:srgbClr>
            </a:outerShdw>
          </a:effectLst>
        </a:effectStyle>
        <a:effectStyle>
          <a:effectLst>
            <a:outerShdw sx="100000" sy="100000" kx="0" ky="0" algn="b" rotWithShape="0" blurRad="63500" dist="38100" dir="5400000">
              <a:srgbClr val="032544">
                <a:alpha val="48000"/>
              </a:srgbClr>
            </a:outerShdw>
          </a:effectLst>
        </a:effectStyle>
        <a:effectStyle>
          <a:effectLst>
            <a:outerShdw sx="100000" sy="100000" kx="0" ky="0" algn="b" rotWithShape="0" blurRad="63500" dist="38100" dir="5400000">
              <a:srgbClr val="02474A">
                <a:alpha val="4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63500" dist="38100" dir="5400000">
            <a:srgbClr val="032544">
              <a:alpha val="48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onstantia"/>
            <a:ea typeface="Constantia"/>
            <a:cs typeface="Constantia"/>
            <a:sym typeface="Constant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63500" dist="38100" dir="5400000">
            <a:srgbClr val="032544">
              <a:alpha val="4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onstantia"/>
            <a:ea typeface="Constantia"/>
            <a:cs typeface="Constantia"/>
            <a:sym typeface="Constant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流畅">
  <a:themeElements>
    <a:clrScheme name="流畅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0000FF"/>
      </a:hlink>
      <a:folHlink>
        <a:srgbClr val="FF00FF"/>
      </a:folHlink>
    </a:clrScheme>
    <a:fontScheme name="流畅">
      <a:majorFont>
        <a:latin typeface="Helvetica"/>
        <a:ea typeface="Helvetica"/>
        <a:cs typeface="Helvetica"/>
      </a:majorFont>
      <a:minorFont>
        <a:latin typeface="Calibri"/>
        <a:ea typeface="Calibri"/>
        <a:cs typeface="Calibri"/>
      </a:minorFont>
    </a:fontScheme>
    <a:fmtScheme name="流畅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63500" dist="38100" dir="5400000">
              <a:srgbClr val="032544">
                <a:alpha val="48000"/>
              </a:srgbClr>
            </a:outerShdw>
          </a:effectLst>
        </a:effectStyle>
        <a:effectStyle>
          <a:effectLst>
            <a:outerShdw sx="100000" sy="100000" kx="0" ky="0" algn="b" rotWithShape="0" blurRad="63500" dist="38100" dir="5400000">
              <a:srgbClr val="032544">
                <a:alpha val="48000"/>
              </a:srgbClr>
            </a:outerShdw>
          </a:effectLst>
        </a:effectStyle>
        <a:effectStyle>
          <a:effectLst>
            <a:outerShdw sx="100000" sy="100000" kx="0" ky="0" algn="b" rotWithShape="0" blurRad="63500" dist="38100" dir="5400000">
              <a:srgbClr val="02474A">
                <a:alpha val="4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63500" dist="38100" dir="5400000">
            <a:srgbClr val="032544">
              <a:alpha val="48000"/>
            </a:srgbClr>
          </a:outerShdw>
        </a:effectLst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onstantia"/>
            <a:ea typeface="Constantia"/>
            <a:cs typeface="Constantia"/>
            <a:sym typeface="Constant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63500" dist="38100" dir="5400000">
            <a:srgbClr val="032544">
              <a:alpha val="4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Constantia"/>
            <a:ea typeface="Constantia"/>
            <a:cs typeface="Constantia"/>
            <a:sym typeface="Constanti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